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0"/>
  </p:notesMasterIdLst>
  <p:sldIdLst>
    <p:sldId id="256" r:id="rId2"/>
    <p:sldId id="260" r:id="rId3"/>
    <p:sldId id="258" r:id="rId4"/>
    <p:sldId id="259" r:id="rId5"/>
    <p:sldId id="291" r:id="rId6"/>
    <p:sldId id="330" r:id="rId7"/>
    <p:sldId id="315" r:id="rId8"/>
    <p:sldId id="333" r:id="rId9"/>
    <p:sldId id="331" r:id="rId10"/>
    <p:sldId id="329" r:id="rId11"/>
    <p:sldId id="262" r:id="rId12"/>
    <p:sldId id="275" r:id="rId13"/>
    <p:sldId id="332" r:id="rId14"/>
    <p:sldId id="261" r:id="rId15"/>
    <p:sldId id="268" r:id="rId16"/>
    <p:sldId id="276" r:id="rId17"/>
    <p:sldId id="312" r:id="rId18"/>
    <p:sldId id="322" r:id="rId19"/>
  </p:sldIdLst>
  <p:sldSz cx="9144000" cy="5143500" type="screen16x9"/>
  <p:notesSz cx="6858000" cy="9144000"/>
  <p:embeddedFontLst>
    <p:embeddedFont>
      <p:font typeface="Abril Fatface" panose="020B0604020202020204" charset="0"/>
      <p:regular r:id="rId21"/>
    </p:embeddedFont>
    <p:embeddedFont>
      <p:font typeface="Anaheim" panose="020B0604020202020204" charset="0"/>
      <p:regular r:id="rId22"/>
    </p:embeddedFont>
    <p:embeddedFont>
      <p:font typeface="Bebas Neue" panose="020B0604020202020204" charset="0"/>
      <p:regular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F2BB79-9408-4E09-9379-15BE9BAB5D31}">
  <a:tblStyle styleId="{42F2BB79-9408-4E09-9379-15BE9BAB5D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bbe46318b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bbe46318b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bde49051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bde49051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3084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bde4905136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bde4905136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c042a33417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c042a33417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c042a33417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c042a33417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1020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ba76e8943d_4_8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ba76e8943d_4_8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ba76e8943d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ba76e8943d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7751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c0271b7a6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c0271b7a6d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7299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c0271b7a6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c0271b7a6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4565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ba76e8943d_4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ba76e8943d_4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8225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bde4905136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bde4905136_1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bde49051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bde49051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bfd51b95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bfd51b95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ba76e8943d_4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ba76e8943d_4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489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c0271b7a6d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c0271b7a6d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674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c0271b7a6d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c0271b7a6d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678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c0271b7a6d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c0271b7a6d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661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c0271b7a6d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c0271b7a6d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738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>
            <a:off x="7074975" y="951"/>
            <a:ext cx="2094300" cy="381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593777" y="-721774"/>
            <a:ext cx="1808198" cy="16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7693200" y="3961500"/>
            <a:ext cx="1450800" cy="118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-210725"/>
            <a:ext cx="1450800" cy="118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761500"/>
            <a:ext cx="2094300" cy="381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799994">
            <a:off x="-474600" y="-649946"/>
            <a:ext cx="2627151" cy="294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00004">
            <a:off x="7175400" y="2909078"/>
            <a:ext cx="2627149" cy="2947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100" y="4254376"/>
            <a:ext cx="1808198" cy="16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289600" y="1429050"/>
            <a:ext cx="4564800" cy="17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4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2290500" y="3151350"/>
            <a:ext cx="45630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162" name="Google Shape;16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412462">
            <a:off x="7700492" y="2993684"/>
            <a:ext cx="2316865" cy="277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SECTION_TITLE_AND_DESCRIPTION_1_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/>
          <p:nvPr/>
        </p:nvSpPr>
        <p:spPr>
          <a:xfrm>
            <a:off x="0" y="3297300"/>
            <a:ext cx="421500" cy="1846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720000" y="339250"/>
            <a:ext cx="447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subTitle" idx="1"/>
          </p:nvPr>
        </p:nvSpPr>
        <p:spPr>
          <a:xfrm>
            <a:off x="720000" y="1437350"/>
            <a:ext cx="4021200" cy="27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00" name="Google Shape;200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411813" flipH="1">
            <a:off x="-943472" y="3889270"/>
            <a:ext cx="2537596" cy="1392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>
            <a:spLocks noGrp="1"/>
          </p:cNvSpPr>
          <p:nvPr>
            <p:ph type="subTitle" idx="1"/>
          </p:nvPr>
        </p:nvSpPr>
        <p:spPr>
          <a:xfrm>
            <a:off x="1710625" y="2511950"/>
            <a:ext cx="2179200" cy="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subTitle" idx="2"/>
          </p:nvPr>
        </p:nvSpPr>
        <p:spPr>
          <a:xfrm>
            <a:off x="5248500" y="2511950"/>
            <a:ext cx="2179200" cy="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subTitle" idx="3"/>
          </p:nvPr>
        </p:nvSpPr>
        <p:spPr>
          <a:xfrm>
            <a:off x="1486225" y="2929663"/>
            <a:ext cx="2628000" cy="9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subTitle" idx="4"/>
          </p:nvPr>
        </p:nvSpPr>
        <p:spPr>
          <a:xfrm>
            <a:off x="5024100" y="2927413"/>
            <a:ext cx="26280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5092200" y="2108185"/>
            <a:ext cx="30534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 idx="2" hasCustomPrompt="1"/>
          </p:nvPr>
        </p:nvSpPr>
        <p:spPr>
          <a:xfrm>
            <a:off x="5092200" y="1083025"/>
            <a:ext cx="1245000" cy="9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1" name="Google Shape;151;p23"/>
          <p:cNvSpPr txBox="1">
            <a:spLocks noGrp="1"/>
          </p:cNvSpPr>
          <p:nvPr>
            <p:ph type="subTitle" idx="1"/>
          </p:nvPr>
        </p:nvSpPr>
        <p:spPr>
          <a:xfrm>
            <a:off x="5092200" y="3216817"/>
            <a:ext cx="32964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8208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684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title" idx="2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720000" y="2116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3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4"/>
          </p:nvPr>
        </p:nvSpPr>
        <p:spPr>
          <a:xfrm>
            <a:off x="3419269" y="2116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5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6"/>
          </p:nvPr>
        </p:nvSpPr>
        <p:spPr>
          <a:xfrm>
            <a:off x="720000" y="3550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title" idx="7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8"/>
          </p:nvPr>
        </p:nvSpPr>
        <p:spPr>
          <a:xfrm>
            <a:off x="3419269" y="3550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title" idx="9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13"/>
          </p:nvPr>
        </p:nvSpPr>
        <p:spPr>
          <a:xfrm>
            <a:off x="6118545" y="2116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title" idx="14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15"/>
          </p:nvPr>
        </p:nvSpPr>
        <p:spPr>
          <a:xfrm>
            <a:off x="6118545" y="3550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/>
          <p:nvPr/>
        </p:nvSpPr>
        <p:spPr>
          <a:xfrm>
            <a:off x="7890000" y="0"/>
            <a:ext cx="1254000" cy="107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89125" y="-198420"/>
            <a:ext cx="2305500" cy="182244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/>
          <p:nvPr/>
        </p:nvSpPr>
        <p:spPr>
          <a:xfrm>
            <a:off x="0" y="4547575"/>
            <a:ext cx="1199700" cy="67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80460" y="4547586"/>
            <a:ext cx="1360623" cy="1075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121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title"/>
          </p:nvPr>
        </p:nvSpPr>
        <p:spPr>
          <a:xfrm>
            <a:off x="671150" y="444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 idx="2" hasCustomPrompt="1"/>
          </p:nvPr>
        </p:nvSpPr>
        <p:spPr>
          <a:xfrm>
            <a:off x="1159775" y="1996150"/>
            <a:ext cx="15063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1"/>
          </p:nvPr>
        </p:nvSpPr>
        <p:spPr>
          <a:xfrm>
            <a:off x="5977975" y="2923200"/>
            <a:ext cx="236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title" idx="3" hasCustomPrompt="1"/>
          </p:nvPr>
        </p:nvSpPr>
        <p:spPr>
          <a:xfrm>
            <a:off x="3745500" y="1996150"/>
            <a:ext cx="1653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9" name="Google Shape;189;p30"/>
          <p:cNvSpPr txBox="1">
            <a:spLocks noGrp="1"/>
          </p:cNvSpPr>
          <p:nvPr>
            <p:ph type="subTitle" idx="4"/>
          </p:nvPr>
        </p:nvSpPr>
        <p:spPr>
          <a:xfrm>
            <a:off x="3349650" y="2923200"/>
            <a:ext cx="2444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 idx="5" hasCustomPrompt="1"/>
          </p:nvPr>
        </p:nvSpPr>
        <p:spPr>
          <a:xfrm>
            <a:off x="6352675" y="1996150"/>
            <a:ext cx="16203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6"/>
          </p:nvPr>
        </p:nvSpPr>
        <p:spPr>
          <a:xfrm>
            <a:off x="796325" y="2923200"/>
            <a:ext cx="2233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0"/>
          <p:cNvSpPr/>
          <p:nvPr/>
        </p:nvSpPr>
        <p:spPr>
          <a:xfrm>
            <a:off x="-1" y="3803275"/>
            <a:ext cx="424500" cy="15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3" name="Google Shape;193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837095">
            <a:off x="-329981" y="4076555"/>
            <a:ext cx="1206306" cy="136989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0"/>
          <p:cNvSpPr/>
          <p:nvPr/>
        </p:nvSpPr>
        <p:spPr>
          <a:xfrm>
            <a:off x="8719575" y="393600"/>
            <a:ext cx="424500" cy="1411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5" name="Google Shape;19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627367" flipH="1">
            <a:off x="7805718" y="-928826"/>
            <a:ext cx="1989122" cy="2947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141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68150" y="2184875"/>
            <a:ext cx="3053400" cy="9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668150" y="1083025"/>
            <a:ext cx="1245000" cy="9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668150" y="3204975"/>
            <a:ext cx="32964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388100" y="1807050"/>
            <a:ext cx="6367800" cy="152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pic>
        <p:nvPicPr>
          <p:cNvPr id="45" name="Google Shape;4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41941" y="3336438"/>
            <a:ext cx="2349225" cy="329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437600" y="-1398377"/>
            <a:ext cx="2170824" cy="304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999250" y="1337150"/>
            <a:ext cx="3049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513250" y="2236600"/>
            <a:ext cx="4021200" cy="14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⃞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7364275" y="3571800"/>
            <a:ext cx="1779600" cy="1571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0" y="3571800"/>
            <a:ext cx="1779600" cy="15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" name="Google Shape;5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068355">
            <a:off x="6977015" y="1830263"/>
            <a:ext cx="2349223" cy="3293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68355" flipH="1">
            <a:off x="-186335" y="1830263"/>
            <a:ext cx="2349223" cy="3293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/>
        </p:nvSpPr>
        <p:spPr>
          <a:xfrm rot="5400000">
            <a:off x="574225" y="4157500"/>
            <a:ext cx="396900" cy="157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20000" y="2642850"/>
            <a:ext cx="2275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 hasCustomPrompt="1"/>
          </p:nvPr>
        </p:nvSpPr>
        <p:spPr>
          <a:xfrm>
            <a:off x="720000" y="1718550"/>
            <a:ext cx="903000" cy="7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720000" y="3076975"/>
            <a:ext cx="2275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4"/>
          </p:nvPr>
        </p:nvSpPr>
        <p:spPr>
          <a:xfrm>
            <a:off x="3412685" y="2642850"/>
            <a:ext cx="2275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5" hasCustomPrompt="1"/>
          </p:nvPr>
        </p:nvSpPr>
        <p:spPr>
          <a:xfrm>
            <a:off x="3412685" y="1718550"/>
            <a:ext cx="903000" cy="7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6"/>
          </p:nvPr>
        </p:nvSpPr>
        <p:spPr>
          <a:xfrm>
            <a:off x="3412685" y="3076975"/>
            <a:ext cx="2275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7"/>
          </p:nvPr>
        </p:nvSpPr>
        <p:spPr>
          <a:xfrm>
            <a:off x="6079845" y="2642850"/>
            <a:ext cx="2275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8" hasCustomPrompt="1"/>
          </p:nvPr>
        </p:nvSpPr>
        <p:spPr>
          <a:xfrm>
            <a:off x="6079845" y="1718550"/>
            <a:ext cx="903000" cy="7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9"/>
          </p:nvPr>
        </p:nvSpPr>
        <p:spPr>
          <a:xfrm>
            <a:off x="6079845" y="3076975"/>
            <a:ext cx="2275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8693351" y="392800"/>
            <a:ext cx="450600" cy="235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699987" flipH="1">
            <a:off x="7979198" y="637647"/>
            <a:ext cx="2149760" cy="1651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469827" y="3749675"/>
            <a:ext cx="2073927" cy="2484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2290050" y="309885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1"/>
          </p:nvPr>
        </p:nvSpPr>
        <p:spPr>
          <a:xfrm>
            <a:off x="1912050" y="1527925"/>
            <a:ext cx="5319900" cy="164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1810650" y="734925"/>
            <a:ext cx="55227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5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1"/>
          </p:nvPr>
        </p:nvSpPr>
        <p:spPr>
          <a:xfrm>
            <a:off x="2240700" y="2772500"/>
            <a:ext cx="46626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 rotWithShape="1">
          <a:blip r:embed="rId2">
            <a:alphaModFix/>
          </a:blip>
          <a:srcRect b="-6224"/>
          <a:stretch/>
        </p:blipFill>
        <p:spPr>
          <a:xfrm>
            <a:off x="3042400" y="3706650"/>
            <a:ext cx="3059204" cy="178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DAA0">
            <a:alpha val="1899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3000"/>
              <a:buFont typeface="Abril Fatface"/>
              <a:buNone/>
              <a:defRPr sz="3000">
                <a:solidFill>
                  <a:srgbClr val="783F0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800"/>
              <a:buFont typeface="Open Sans"/>
              <a:buChar char="●"/>
              <a:defRPr sz="1800">
                <a:solidFill>
                  <a:srgbClr val="783F0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Anaheim"/>
              <a:buChar char="○"/>
              <a:defRPr>
                <a:solidFill>
                  <a:srgbClr val="783F04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Anaheim"/>
              <a:buChar char="■"/>
              <a:defRPr>
                <a:solidFill>
                  <a:srgbClr val="783F04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Anaheim"/>
              <a:buChar char="●"/>
              <a:defRPr>
                <a:solidFill>
                  <a:srgbClr val="783F04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Anaheim"/>
              <a:buChar char="○"/>
              <a:defRPr>
                <a:solidFill>
                  <a:srgbClr val="783F04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Anaheim"/>
              <a:buChar char="■"/>
              <a:defRPr>
                <a:solidFill>
                  <a:srgbClr val="783F04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Anaheim"/>
              <a:buChar char="●"/>
              <a:defRPr>
                <a:solidFill>
                  <a:srgbClr val="783F04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Anaheim"/>
              <a:buChar char="○"/>
              <a:defRPr>
                <a:solidFill>
                  <a:srgbClr val="783F04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783F04"/>
              </a:buClr>
              <a:buSzPts val="1400"/>
              <a:buFont typeface="Anaheim"/>
              <a:buChar char="■"/>
              <a:defRPr>
                <a:solidFill>
                  <a:srgbClr val="783F04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8" r:id="rId5"/>
    <p:sldLayoutId id="2147483659" r:id="rId6"/>
    <p:sldLayoutId id="2147483660" r:id="rId7"/>
    <p:sldLayoutId id="2147483666" r:id="rId8"/>
    <p:sldLayoutId id="2147483667" r:id="rId9"/>
    <p:sldLayoutId id="2147483671" r:id="rId10"/>
    <p:sldLayoutId id="2147483677" r:id="rId11"/>
    <p:sldLayoutId id="2147483679" r:id="rId12"/>
    <p:sldLayoutId id="2147483683" r:id="rId13"/>
    <p:sldLayoutId id="2147483684" r:id="rId14"/>
    <p:sldLayoutId id="2147483685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/>
          <p:nvPr/>
        </p:nvSpPr>
        <p:spPr>
          <a:xfrm>
            <a:off x="1843050" y="1284750"/>
            <a:ext cx="5457900" cy="257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6"/>
          <p:cNvSpPr txBox="1">
            <a:spLocks noGrp="1"/>
          </p:cNvSpPr>
          <p:nvPr>
            <p:ph type="subTitle" idx="1"/>
          </p:nvPr>
        </p:nvSpPr>
        <p:spPr>
          <a:xfrm>
            <a:off x="2290500" y="3151350"/>
            <a:ext cx="4833314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HOÀNG TRÂM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0" name="Google Shape;22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999990" flipH="1">
            <a:off x="5621638" y="701554"/>
            <a:ext cx="2722722" cy="1493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643888">
            <a:off x="712527" y="2936260"/>
            <a:ext cx="2723591" cy="14940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0974B1-BFB7-475A-9B65-0A3F59A2E7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/>
          <p:nvPr/>
        </p:nvSpPr>
        <p:spPr>
          <a:xfrm>
            <a:off x="1371600" y="786156"/>
            <a:ext cx="6400800" cy="233981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F9C5E9-7FE6-4E60-B168-02B0F3AFF05F}"/>
              </a:ext>
            </a:extLst>
          </p:cNvPr>
          <p:cNvSpPr/>
          <p:nvPr/>
        </p:nvSpPr>
        <p:spPr>
          <a:xfrm>
            <a:off x="489473" y="1899424"/>
            <a:ext cx="81650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VẼ CHI TIẾT</a:t>
            </a:r>
          </a:p>
        </p:txBody>
      </p:sp>
      <p:sp>
        <p:nvSpPr>
          <p:cNvPr id="10" name="Google Shape;226;p37">
            <a:extLst>
              <a:ext uri="{FF2B5EF4-FFF2-40B4-BE49-F238E27FC236}">
                <a16:creationId xmlns:a16="http://schemas.microsoft.com/office/drawing/2014/main" id="{A60DE72A-C1D3-40AE-AF0D-B9605A9ABAD2}"/>
              </a:ext>
            </a:extLst>
          </p:cNvPr>
          <p:cNvSpPr txBox="1">
            <a:spLocks/>
          </p:cNvSpPr>
          <p:nvPr/>
        </p:nvSpPr>
        <p:spPr>
          <a:xfrm>
            <a:off x="3342617" y="1056440"/>
            <a:ext cx="245876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rgbClr val="783F0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2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 </a:t>
            </a:r>
          </a:p>
        </p:txBody>
      </p:sp>
    </p:spTree>
    <p:extLst>
      <p:ext uri="{BB962C8B-B14F-4D97-AF65-F5344CB8AC3E}">
        <p14:creationId xmlns:p14="http://schemas.microsoft.com/office/powerpoint/2010/main" val="149381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2"/>
          <p:cNvSpPr/>
          <p:nvPr/>
        </p:nvSpPr>
        <p:spPr>
          <a:xfrm>
            <a:off x="569025" y="2044825"/>
            <a:ext cx="3430800" cy="201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2"/>
          <p:cNvSpPr txBox="1">
            <a:spLocks noGrp="1"/>
          </p:cNvSpPr>
          <p:nvPr>
            <p:ph type="title" idx="2"/>
          </p:nvPr>
        </p:nvSpPr>
        <p:spPr>
          <a:xfrm>
            <a:off x="668150" y="1083025"/>
            <a:ext cx="1245000" cy="96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275" name="Google Shape;275;p42"/>
          <p:cNvPicPr preferRelativeResize="0"/>
          <p:nvPr/>
        </p:nvPicPr>
        <p:blipFill rotWithShape="1">
          <a:blip r:embed="rId3">
            <a:alphaModFix/>
          </a:blip>
          <a:srcRect l="24392" r="32120"/>
          <a:stretch/>
        </p:blipFill>
        <p:spPr>
          <a:xfrm>
            <a:off x="4867575" y="393600"/>
            <a:ext cx="3376973" cy="43679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51;p40">
            <a:extLst>
              <a:ext uri="{FF2B5EF4-FFF2-40B4-BE49-F238E27FC236}">
                <a16:creationId xmlns:a16="http://schemas.microsoft.com/office/drawing/2014/main" id="{9A931977-D85E-4932-94F2-086CBB425C7F}"/>
              </a:ext>
            </a:extLst>
          </p:cNvPr>
          <p:cNvSpPr txBox="1">
            <a:spLocks/>
          </p:cNvSpPr>
          <p:nvPr/>
        </p:nvSpPr>
        <p:spPr>
          <a:xfrm>
            <a:off x="728518" y="2126512"/>
            <a:ext cx="3430800" cy="1765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bril Fatface"/>
              <a:buNone/>
              <a:defRPr sz="65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NỘI DUNG CỦA BẢN VẼ CHI TIẾT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577;p60">
            <a:extLst>
              <a:ext uri="{FF2B5EF4-FFF2-40B4-BE49-F238E27FC236}">
                <a16:creationId xmlns:a16="http://schemas.microsoft.com/office/drawing/2014/main" id="{50E997AF-3F3B-457E-AA41-D3555B1C7EE1}"/>
              </a:ext>
            </a:extLst>
          </p:cNvPr>
          <p:cNvSpPr txBox="1">
            <a:spLocks/>
          </p:cNvSpPr>
          <p:nvPr/>
        </p:nvSpPr>
        <p:spPr>
          <a:xfrm>
            <a:off x="1489862" y="11501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SÁT:</a:t>
            </a:r>
          </a:p>
        </p:txBody>
      </p:sp>
      <p:pic>
        <p:nvPicPr>
          <p:cNvPr id="19" name="Google Shape;569;p59">
            <a:extLst>
              <a:ext uri="{FF2B5EF4-FFF2-40B4-BE49-F238E27FC236}">
                <a16:creationId xmlns:a16="http://schemas.microsoft.com/office/drawing/2014/main" id="{477AB96A-A744-467B-BD49-F5F9CE1783B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67178">
            <a:off x="-67638" y="-112237"/>
            <a:ext cx="1507105" cy="1343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49E7EC-93C4-4453-A6E6-B02AA1FF2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540" y="1466561"/>
            <a:ext cx="4859200" cy="3676939"/>
          </a:xfrm>
          <a:prstGeom prst="rect">
            <a:avLst/>
          </a:prstGeom>
        </p:spPr>
      </p:pic>
      <p:sp>
        <p:nvSpPr>
          <p:cNvPr id="17" name="Google Shape;266;p41">
            <a:extLst>
              <a:ext uri="{FF2B5EF4-FFF2-40B4-BE49-F238E27FC236}">
                <a16:creationId xmlns:a16="http://schemas.microsoft.com/office/drawing/2014/main" id="{328B07EC-B7A5-4CD0-B1C3-0957A5AA544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70629" y="841520"/>
            <a:ext cx="6157298" cy="4712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 nội dung trong bản vẽ?</a:t>
            </a:r>
            <a:endParaRPr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577;p60">
            <a:extLst>
              <a:ext uri="{FF2B5EF4-FFF2-40B4-BE49-F238E27FC236}">
                <a16:creationId xmlns:a16="http://schemas.microsoft.com/office/drawing/2014/main" id="{50E997AF-3F3B-457E-AA41-D3555B1C7EE1}"/>
              </a:ext>
            </a:extLst>
          </p:cNvPr>
          <p:cNvSpPr txBox="1">
            <a:spLocks/>
          </p:cNvSpPr>
          <p:nvPr/>
        </p:nvSpPr>
        <p:spPr>
          <a:xfrm>
            <a:off x="1489862" y="11501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SÁT:</a:t>
            </a:r>
          </a:p>
        </p:txBody>
      </p:sp>
      <p:pic>
        <p:nvPicPr>
          <p:cNvPr id="19" name="Google Shape;569;p59">
            <a:extLst>
              <a:ext uri="{FF2B5EF4-FFF2-40B4-BE49-F238E27FC236}">
                <a16:creationId xmlns:a16="http://schemas.microsoft.com/office/drawing/2014/main" id="{477AB96A-A744-467B-BD49-F5F9CE1783B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67178">
            <a:off x="-67638" y="-112237"/>
            <a:ext cx="1507105" cy="1343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49E7EC-93C4-4453-A6E6-B02AA1FF2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572" y="1416269"/>
            <a:ext cx="4925662" cy="3727231"/>
          </a:xfrm>
          <a:prstGeom prst="rect">
            <a:avLst/>
          </a:prstGeom>
        </p:spPr>
      </p:pic>
      <p:sp>
        <p:nvSpPr>
          <p:cNvPr id="17" name="Google Shape;266;p41">
            <a:extLst>
              <a:ext uri="{FF2B5EF4-FFF2-40B4-BE49-F238E27FC236}">
                <a16:creationId xmlns:a16="http://schemas.microsoft.com/office/drawing/2014/main" id="{328B07EC-B7A5-4CD0-B1C3-0957A5AA544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52838" y="816374"/>
            <a:ext cx="6157298" cy="4712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 nội dung trong bản vẽ?</a:t>
            </a:r>
            <a:endParaRPr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087677B-1D09-491C-AA1F-11F51960419A}"/>
              </a:ext>
            </a:extLst>
          </p:cNvPr>
          <p:cNvSpPr/>
          <p:nvPr/>
        </p:nvSpPr>
        <p:spPr>
          <a:xfrm>
            <a:off x="5433237" y="3088758"/>
            <a:ext cx="1109328" cy="69643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0A6B34-E03F-4B34-9223-38F25AD2B93F}"/>
              </a:ext>
            </a:extLst>
          </p:cNvPr>
          <p:cNvSpPr/>
          <p:nvPr/>
        </p:nvSpPr>
        <p:spPr>
          <a:xfrm>
            <a:off x="2842436" y="1977656"/>
            <a:ext cx="3069265" cy="14885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001542-882D-46C4-8AA3-8669660E166A}"/>
              </a:ext>
            </a:extLst>
          </p:cNvPr>
          <p:cNvSpPr/>
          <p:nvPr/>
        </p:nvSpPr>
        <p:spPr>
          <a:xfrm>
            <a:off x="3125972" y="2381693"/>
            <a:ext cx="542261" cy="5675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C79F51-40E7-458F-8138-1881DB7BA809}"/>
              </a:ext>
            </a:extLst>
          </p:cNvPr>
          <p:cNvSpPr/>
          <p:nvPr/>
        </p:nvSpPr>
        <p:spPr>
          <a:xfrm>
            <a:off x="4061637" y="3088758"/>
            <a:ext cx="276447" cy="26049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E84E8F-D1C4-4537-AA03-15DA56D6775E}"/>
              </a:ext>
            </a:extLst>
          </p:cNvPr>
          <p:cNvSpPr/>
          <p:nvPr/>
        </p:nvSpPr>
        <p:spPr>
          <a:xfrm>
            <a:off x="3232298" y="3785191"/>
            <a:ext cx="3904936" cy="124329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84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>
            <a:spLocks noGrp="1"/>
          </p:cNvSpPr>
          <p:nvPr>
            <p:ph type="title"/>
          </p:nvPr>
        </p:nvSpPr>
        <p:spPr>
          <a:xfrm>
            <a:off x="2530286" y="1119715"/>
            <a:ext cx="408342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NỘI DUNG CỦA BẢN VẼ CHI TIẾT:</a:t>
            </a:r>
          </a:p>
        </p:txBody>
      </p:sp>
      <p:sp>
        <p:nvSpPr>
          <p:cNvPr id="266" name="Google Shape;266;p41"/>
          <p:cNvSpPr txBox="1">
            <a:spLocks noGrp="1"/>
          </p:cNvSpPr>
          <p:nvPr>
            <p:ph type="subTitle" idx="1"/>
          </p:nvPr>
        </p:nvSpPr>
        <p:spPr>
          <a:xfrm>
            <a:off x="2753309" y="2380365"/>
            <a:ext cx="3637381" cy="14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biểu diễn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Kích thước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kỹ thuật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Khung tên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8"/>
          <p:cNvSpPr/>
          <p:nvPr/>
        </p:nvSpPr>
        <p:spPr>
          <a:xfrm>
            <a:off x="4853000" y="2044825"/>
            <a:ext cx="3570900" cy="201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48"/>
          <p:cNvSpPr txBox="1">
            <a:spLocks noGrp="1"/>
          </p:cNvSpPr>
          <p:nvPr>
            <p:ph type="title" idx="2"/>
          </p:nvPr>
        </p:nvSpPr>
        <p:spPr>
          <a:xfrm>
            <a:off x="5092200" y="1083025"/>
            <a:ext cx="1245000" cy="96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pic>
        <p:nvPicPr>
          <p:cNvPr id="397" name="Google Shape;397;p48"/>
          <p:cNvPicPr preferRelativeResize="0"/>
          <p:nvPr/>
        </p:nvPicPr>
        <p:blipFill rotWithShape="1">
          <a:blip r:embed="rId3">
            <a:alphaModFix/>
          </a:blip>
          <a:srcRect t="1244" b="26002"/>
          <a:stretch/>
        </p:blipFill>
        <p:spPr>
          <a:xfrm>
            <a:off x="899988" y="400075"/>
            <a:ext cx="3376974" cy="4367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51;p40">
            <a:extLst>
              <a:ext uri="{FF2B5EF4-FFF2-40B4-BE49-F238E27FC236}">
                <a16:creationId xmlns:a16="http://schemas.microsoft.com/office/drawing/2014/main" id="{63BE8688-0215-450A-B162-A93DB18FCBE2}"/>
              </a:ext>
            </a:extLst>
          </p:cNvPr>
          <p:cNvSpPr txBox="1">
            <a:spLocks/>
          </p:cNvSpPr>
          <p:nvPr/>
        </p:nvSpPr>
        <p:spPr>
          <a:xfrm>
            <a:off x="5092201" y="2382291"/>
            <a:ext cx="3331700" cy="1248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2000"/>
              <a:buFont typeface="Abril Fatface"/>
              <a:buNone/>
              <a:defRPr sz="2000" b="0" i="0" u="none" strike="noStrike" cap="none">
                <a:solidFill>
                  <a:srgbClr val="783F0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ĐỌC BẢN VẼ CHI TIẾT</a:t>
            </a:r>
          </a:p>
        </p:txBody>
      </p:sp>
    </p:spTree>
    <p:extLst>
      <p:ext uri="{BB962C8B-B14F-4D97-AF65-F5344CB8AC3E}">
        <p14:creationId xmlns:p14="http://schemas.microsoft.com/office/powerpoint/2010/main" val="3020745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5">
            <a:extLst>
              <a:ext uri="{FF2B5EF4-FFF2-40B4-BE49-F238E27FC236}">
                <a16:creationId xmlns:a16="http://schemas.microsoft.com/office/drawing/2014/main" id="{2FACDA99-AB01-455B-A2FD-326A9AC12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74560"/>
              </p:ext>
            </p:extLst>
          </p:nvPr>
        </p:nvGraphicFramePr>
        <p:xfrm>
          <a:off x="454542" y="434960"/>
          <a:ext cx="8234916" cy="42735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68292">
                  <a:extLst>
                    <a:ext uri="{9D8B030D-6E8A-4147-A177-3AD203B41FA5}">
                      <a16:colId xmlns:a16="http://schemas.microsoft.com/office/drawing/2014/main" val="4188067270"/>
                    </a:ext>
                  </a:extLst>
                </a:gridCol>
                <a:gridCol w="3557460">
                  <a:extLst>
                    <a:ext uri="{9D8B030D-6E8A-4147-A177-3AD203B41FA5}">
                      <a16:colId xmlns:a16="http://schemas.microsoft.com/office/drawing/2014/main" val="340305283"/>
                    </a:ext>
                  </a:extLst>
                </a:gridCol>
                <a:gridCol w="3109164">
                  <a:extLst>
                    <a:ext uri="{9D8B030D-6E8A-4147-A177-3AD203B41FA5}">
                      <a16:colId xmlns:a16="http://schemas.microsoft.com/office/drawing/2014/main" val="352613922"/>
                    </a:ext>
                  </a:extLst>
                </a:gridCol>
              </a:tblGrid>
              <a:tr h="5245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lót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(h9.1)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9812236"/>
                  </a:ext>
                </a:extLst>
              </a:tr>
              <a:tr h="5245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Khung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612769"/>
                  </a:ext>
                </a:extLst>
              </a:tr>
              <a:tr h="5245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785735"/>
                  </a:ext>
                </a:extLst>
              </a:tr>
              <a:tr h="5245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010841"/>
                  </a:ext>
                </a:extLst>
              </a:tr>
              <a:tr h="5245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kỹ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378452"/>
                  </a:ext>
                </a:extLst>
              </a:tr>
              <a:tr h="5245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956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036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734CFC-2FC5-47F4-A342-2B18D82FD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437" y="194269"/>
            <a:ext cx="6283842" cy="475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41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7"/>
          <p:cNvSpPr/>
          <p:nvPr/>
        </p:nvSpPr>
        <p:spPr>
          <a:xfrm>
            <a:off x="1388100" y="1552353"/>
            <a:ext cx="6367800" cy="206271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47"/>
          <p:cNvSpPr txBox="1">
            <a:spLocks noGrp="1"/>
          </p:cNvSpPr>
          <p:nvPr>
            <p:ph type="title"/>
          </p:nvPr>
        </p:nvSpPr>
        <p:spPr>
          <a:xfrm>
            <a:off x="3695372" y="1584242"/>
            <a:ext cx="2088740" cy="540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88;p47">
            <a:extLst>
              <a:ext uri="{FF2B5EF4-FFF2-40B4-BE49-F238E27FC236}">
                <a16:creationId xmlns:a16="http://schemas.microsoft.com/office/drawing/2014/main" id="{FF275E50-ED24-4C90-A4CF-B2BCD1A81114}"/>
              </a:ext>
            </a:extLst>
          </p:cNvPr>
          <p:cNvSpPr txBox="1">
            <a:spLocks/>
          </p:cNvSpPr>
          <p:nvPr/>
        </p:nvSpPr>
        <p:spPr>
          <a:xfrm>
            <a:off x="2105247" y="2232838"/>
            <a:ext cx="4327451" cy="13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rgbClr val="783F0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429172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/>
          <p:nvPr/>
        </p:nvSpPr>
        <p:spPr>
          <a:xfrm>
            <a:off x="379752" y="2423958"/>
            <a:ext cx="3852001" cy="12486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0"/>
          <p:cNvSpPr txBox="1">
            <a:spLocks noGrp="1"/>
          </p:cNvSpPr>
          <p:nvPr>
            <p:ph type="title" idx="2"/>
          </p:nvPr>
        </p:nvSpPr>
        <p:spPr>
          <a:xfrm>
            <a:off x="390384" y="2430185"/>
            <a:ext cx="3852001" cy="1248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8 </a:t>
            </a:r>
            <a:b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CẮT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2" name="Google Shape;252;p40"/>
          <p:cNvSpPr txBox="1">
            <a:spLocks noGrp="1"/>
          </p:cNvSpPr>
          <p:nvPr>
            <p:ph type="title" idx="3"/>
          </p:nvPr>
        </p:nvSpPr>
        <p:spPr>
          <a:xfrm>
            <a:off x="720000" y="1718550"/>
            <a:ext cx="903000" cy="7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55" name="Google Shape;255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CHÍNH: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" name="Google Shape;259;p40"/>
          <p:cNvSpPr txBox="1">
            <a:spLocks noGrp="1"/>
          </p:cNvSpPr>
          <p:nvPr>
            <p:ph type="title" idx="8"/>
          </p:nvPr>
        </p:nvSpPr>
        <p:spPr>
          <a:xfrm>
            <a:off x="6079845" y="1718550"/>
            <a:ext cx="903000" cy="7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4" name="Google Shape;250;p40">
            <a:extLst>
              <a:ext uri="{FF2B5EF4-FFF2-40B4-BE49-F238E27FC236}">
                <a16:creationId xmlns:a16="http://schemas.microsoft.com/office/drawing/2014/main" id="{8BF42B00-049D-4D4C-883A-F13C70796F2F}"/>
              </a:ext>
            </a:extLst>
          </p:cNvPr>
          <p:cNvSpPr/>
          <p:nvPr/>
        </p:nvSpPr>
        <p:spPr>
          <a:xfrm>
            <a:off x="4700135" y="2438129"/>
            <a:ext cx="3852001" cy="12486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51;p40">
            <a:extLst>
              <a:ext uri="{FF2B5EF4-FFF2-40B4-BE49-F238E27FC236}">
                <a16:creationId xmlns:a16="http://schemas.microsoft.com/office/drawing/2014/main" id="{2A61CD5A-800A-4C6C-AEDE-0FB77B9C20C5}"/>
              </a:ext>
            </a:extLst>
          </p:cNvPr>
          <p:cNvSpPr txBox="1">
            <a:spLocks/>
          </p:cNvSpPr>
          <p:nvPr/>
        </p:nvSpPr>
        <p:spPr>
          <a:xfrm>
            <a:off x="4721391" y="2433725"/>
            <a:ext cx="3852001" cy="1248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2000"/>
              <a:buFont typeface="Abril Fatface"/>
              <a:buNone/>
              <a:defRPr sz="2000" b="0" i="0" u="none" strike="noStrike" cap="none">
                <a:solidFill>
                  <a:srgbClr val="783F0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9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 VẼ CHI TIẾT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  <p:bldP spid="252" grpId="0"/>
      <p:bldP spid="255" grpId="0"/>
      <p:bldP spid="259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/>
          <p:nvPr/>
        </p:nvSpPr>
        <p:spPr>
          <a:xfrm>
            <a:off x="1578000" y="786156"/>
            <a:ext cx="5988000" cy="233981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F9C5E9-7FE6-4E60-B168-02B0F3AFF05F}"/>
              </a:ext>
            </a:extLst>
          </p:cNvPr>
          <p:cNvSpPr/>
          <p:nvPr/>
        </p:nvSpPr>
        <p:spPr>
          <a:xfrm>
            <a:off x="489473" y="1899424"/>
            <a:ext cx="816505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CẮT</a:t>
            </a:r>
          </a:p>
        </p:txBody>
      </p:sp>
      <p:sp>
        <p:nvSpPr>
          <p:cNvPr id="10" name="Google Shape;226;p37">
            <a:extLst>
              <a:ext uri="{FF2B5EF4-FFF2-40B4-BE49-F238E27FC236}">
                <a16:creationId xmlns:a16="http://schemas.microsoft.com/office/drawing/2014/main" id="{A60DE72A-C1D3-40AE-AF0D-B9605A9ABAD2}"/>
              </a:ext>
            </a:extLst>
          </p:cNvPr>
          <p:cNvSpPr txBox="1">
            <a:spLocks/>
          </p:cNvSpPr>
          <p:nvPr/>
        </p:nvSpPr>
        <p:spPr>
          <a:xfrm>
            <a:off x="3342617" y="1056440"/>
            <a:ext cx="245876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rgbClr val="783F0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2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39"/>
          <p:cNvGrpSpPr/>
          <p:nvPr/>
        </p:nvGrpSpPr>
        <p:grpSpPr>
          <a:xfrm>
            <a:off x="914400" y="882504"/>
            <a:ext cx="7368363" cy="3317358"/>
            <a:chOff x="1070775" y="1143450"/>
            <a:chExt cx="7002600" cy="2856600"/>
          </a:xfrm>
        </p:grpSpPr>
        <p:sp>
          <p:nvSpPr>
            <p:cNvPr id="240" name="Google Shape;240;p39"/>
            <p:cNvSpPr/>
            <p:nvPr/>
          </p:nvSpPr>
          <p:spPr>
            <a:xfrm>
              <a:off x="1070775" y="1143450"/>
              <a:ext cx="7002600" cy="2856600"/>
            </a:xfrm>
            <a:prstGeom prst="rect">
              <a:avLst/>
            </a:prstGeom>
            <a:solidFill>
              <a:srgbClr val="FDDAA0">
                <a:alpha val="30730"/>
              </a:srgbClr>
            </a:solidFill>
            <a:ln>
              <a:noFill/>
            </a:ln>
            <a:effectLst>
              <a:outerShdw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9"/>
            <p:cNvSpPr/>
            <p:nvPr/>
          </p:nvSpPr>
          <p:spPr>
            <a:xfrm>
              <a:off x="1488348" y="1344050"/>
              <a:ext cx="6167400" cy="2468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" name="Google Shape;243;p39"/>
          <p:cNvSpPr txBox="1">
            <a:spLocks noGrp="1"/>
          </p:cNvSpPr>
          <p:nvPr>
            <p:ph type="subTitle" idx="1"/>
          </p:nvPr>
        </p:nvSpPr>
        <p:spPr>
          <a:xfrm>
            <a:off x="1912050" y="1115460"/>
            <a:ext cx="5319900" cy="8381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Tại sao phải cắt 1 vật thể?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776A18-2F95-4614-9671-E3A2EE287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756" y="1953575"/>
            <a:ext cx="2501444" cy="1876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66EC40-0D09-4AFC-A000-55F6E89F5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81" y="1449327"/>
            <a:ext cx="3492778" cy="2244845"/>
          </a:xfrm>
          <a:prstGeom prst="rect">
            <a:avLst/>
          </a:prstGeom>
        </p:spPr>
      </p:pic>
      <p:sp>
        <p:nvSpPr>
          <p:cNvPr id="8" name="Google Shape;577;p60">
            <a:extLst>
              <a:ext uri="{FF2B5EF4-FFF2-40B4-BE49-F238E27FC236}">
                <a16:creationId xmlns:a16="http://schemas.microsoft.com/office/drawing/2014/main" id="{51CED097-D44D-498F-B016-6627561CF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481" y="11501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1860E8-08E4-4ECD-A50C-B463761E8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513" y="1318437"/>
            <a:ext cx="4040372" cy="21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9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4"/>
          <p:cNvSpPr txBox="1">
            <a:spLocks noGrp="1"/>
          </p:cNvSpPr>
          <p:nvPr>
            <p:ph type="subTitle" idx="1"/>
          </p:nvPr>
        </p:nvSpPr>
        <p:spPr>
          <a:xfrm>
            <a:off x="737222" y="832164"/>
            <a:ext cx="6060558" cy="4357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" name="Google Shape;49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" flipH="1">
            <a:off x="6797783" y="1884937"/>
            <a:ext cx="2349225" cy="32938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09;p56">
            <a:extLst>
              <a:ext uri="{FF2B5EF4-FFF2-40B4-BE49-F238E27FC236}">
                <a16:creationId xmlns:a16="http://schemas.microsoft.com/office/drawing/2014/main" id="{5406F47E-3594-4B16-975B-03FAAA5E0C51}"/>
              </a:ext>
            </a:extLst>
          </p:cNvPr>
          <p:cNvSpPr txBox="1">
            <a:spLocks/>
          </p:cNvSpPr>
          <p:nvPr/>
        </p:nvSpPr>
        <p:spPr>
          <a:xfrm>
            <a:off x="326596" y="304464"/>
            <a:ext cx="6634716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6116AF-3072-466B-B7B6-90A786130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861" y="2028095"/>
            <a:ext cx="4040372" cy="21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4"/>
          <p:cNvSpPr txBox="1">
            <a:spLocks noGrp="1"/>
          </p:cNvSpPr>
          <p:nvPr>
            <p:ph type="subTitle" idx="1"/>
          </p:nvPr>
        </p:nvSpPr>
        <p:spPr>
          <a:xfrm>
            <a:off x="737222" y="832164"/>
            <a:ext cx="6060558" cy="4357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" name="Google Shape;49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" flipH="1">
            <a:off x="6797783" y="1884937"/>
            <a:ext cx="2349225" cy="32938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09;p56">
            <a:extLst>
              <a:ext uri="{FF2B5EF4-FFF2-40B4-BE49-F238E27FC236}">
                <a16:creationId xmlns:a16="http://schemas.microsoft.com/office/drawing/2014/main" id="{5406F47E-3594-4B16-975B-03FAAA5E0C51}"/>
              </a:ext>
            </a:extLst>
          </p:cNvPr>
          <p:cNvSpPr txBox="1">
            <a:spLocks/>
          </p:cNvSpPr>
          <p:nvPr/>
        </p:nvSpPr>
        <p:spPr>
          <a:xfrm>
            <a:off x="326596" y="304464"/>
            <a:ext cx="6634716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509;p56">
            <a:extLst>
              <a:ext uri="{FF2B5EF4-FFF2-40B4-BE49-F238E27FC236}">
                <a16:creationId xmlns:a16="http://schemas.microsoft.com/office/drawing/2014/main" id="{D9AF21AA-C97C-42A2-8F72-F488D59975F4}"/>
              </a:ext>
            </a:extLst>
          </p:cNvPr>
          <p:cNvSpPr txBox="1">
            <a:spLocks/>
          </p:cNvSpPr>
          <p:nvPr/>
        </p:nvSpPr>
        <p:spPr>
          <a:xfrm>
            <a:off x="401024" y="1288554"/>
            <a:ext cx="5819027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933E85-611C-4ED7-98BA-2B40C48B9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459" y="2614280"/>
            <a:ext cx="4040372" cy="21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1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4"/>
          <p:cNvSpPr txBox="1">
            <a:spLocks noGrp="1"/>
          </p:cNvSpPr>
          <p:nvPr>
            <p:ph type="subTitle" idx="1"/>
          </p:nvPr>
        </p:nvSpPr>
        <p:spPr>
          <a:xfrm>
            <a:off x="737222" y="832164"/>
            <a:ext cx="6060558" cy="4357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" name="Google Shape;49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" flipH="1">
            <a:off x="6797783" y="1884937"/>
            <a:ext cx="2349225" cy="32938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09;p56">
            <a:extLst>
              <a:ext uri="{FF2B5EF4-FFF2-40B4-BE49-F238E27FC236}">
                <a16:creationId xmlns:a16="http://schemas.microsoft.com/office/drawing/2014/main" id="{5406F47E-3594-4B16-975B-03FAAA5E0C51}"/>
              </a:ext>
            </a:extLst>
          </p:cNvPr>
          <p:cNvSpPr txBox="1">
            <a:spLocks/>
          </p:cNvSpPr>
          <p:nvPr/>
        </p:nvSpPr>
        <p:spPr>
          <a:xfrm>
            <a:off x="326596" y="304464"/>
            <a:ext cx="6634716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509;p56">
            <a:extLst>
              <a:ext uri="{FF2B5EF4-FFF2-40B4-BE49-F238E27FC236}">
                <a16:creationId xmlns:a16="http://schemas.microsoft.com/office/drawing/2014/main" id="{D9AF21AA-C97C-42A2-8F72-F488D59975F4}"/>
              </a:ext>
            </a:extLst>
          </p:cNvPr>
          <p:cNvSpPr txBox="1">
            <a:spLocks/>
          </p:cNvSpPr>
          <p:nvPr/>
        </p:nvSpPr>
        <p:spPr>
          <a:xfrm>
            <a:off x="401024" y="1288554"/>
            <a:ext cx="5819027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490;p54">
            <a:extLst>
              <a:ext uri="{FF2B5EF4-FFF2-40B4-BE49-F238E27FC236}">
                <a16:creationId xmlns:a16="http://schemas.microsoft.com/office/drawing/2014/main" id="{77B86611-71D2-4A4E-A66F-36A0558E6711}"/>
              </a:ext>
            </a:extLst>
          </p:cNvPr>
          <p:cNvSpPr txBox="1">
            <a:spLocks/>
          </p:cNvSpPr>
          <p:nvPr/>
        </p:nvSpPr>
        <p:spPr>
          <a:xfrm>
            <a:off x="737222" y="1836856"/>
            <a:ext cx="6060558" cy="86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800"/>
              <a:buFont typeface="Open Sans"/>
              <a:buChar char="■"/>
              <a:defRPr sz="1400" b="0" i="0" u="none" strike="noStrike" cap="none">
                <a:solidFill>
                  <a:srgbClr val="783F0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rgbClr val="783F04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rgbClr val="783F04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rgbClr val="783F04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rgbClr val="783F04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rgbClr val="783F04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rgbClr val="783F04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rgbClr val="783F04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783F04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rgbClr val="783F04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>
              <a:buFont typeface="Open Sans"/>
              <a:buNone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933E85-611C-4ED7-98BA-2B40C48B9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459" y="2614280"/>
            <a:ext cx="4040372" cy="21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" grpId="0" build="p"/>
      <p:bldP spid="7" grpId="0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4"/>
          <p:cNvSpPr txBox="1">
            <a:spLocks noGrp="1"/>
          </p:cNvSpPr>
          <p:nvPr>
            <p:ph type="subTitle" idx="1"/>
          </p:nvPr>
        </p:nvSpPr>
        <p:spPr>
          <a:xfrm>
            <a:off x="737222" y="832164"/>
            <a:ext cx="6060558" cy="4357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" name="Google Shape;49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" flipH="1">
            <a:off x="6797783" y="1884937"/>
            <a:ext cx="2349225" cy="32938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09;p56">
            <a:extLst>
              <a:ext uri="{FF2B5EF4-FFF2-40B4-BE49-F238E27FC236}">
                <a16:creationId xmlns:a16="http://schemas.microsoft.com/office/drawing/2014/main" id="{5406F47E-3594-4B16-975B-03FAAA5E0C51}"/>
              </a:ext>
            </a:extLst>
          </p:cNvPr>
          <p:cNvSpPr txBox="1">
            <a:spLocks/>
          </p:cNvSpPr>
          <p:nvPr/>
        </p:nvSpPr>
        <p:spPr>
          <a:xfrm>
            <a:off x="326596" y="304464"/>
            <a:ext cx="6634716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509;p56">
            <a:extLst>
              <a:ext uri="{FF2B5EF4-FFF2-40B4-BE49-F238E27FC236}">
                <a16:creationId xmlns:a16="http://schemas.microsoft.com/office/drawing/2014/main" id="{D9AF21AA-C97C-42A2-8F72-F488D59975F4}"/>
              </a:ext>
            </a:extLst>
          </p:cNvPr>
          <p:cNvSpPr txBox="1">
            <a:spLocks/>
          </p:cNvSpPr>
          <p:nvPr/>
        </p:nvSpPr>
        <p:spPr>
          <a:xfrm>
            <a:off x="401024" y="1288554"/>
            <a:ext cx="5819027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490;p54">
            <a:extLst>
              <a:ext uri="{FF2B5EF4-FFF2-40B4-BE49-F238E27FC236}">
                <a16:creationId xmlns:a16="http://schemas.microsoft.com/office/drawing/2014/main" id="{77B86611-71D2-4A4E-A66F-36A0558E6711}"/>
              </a:ext>
            </a:extLst>
          </p:cNvPr>
          <p:cNvSpPr txBox="1">
            <a:spLocks/>
          </p:cNvSpPr>
          <p:nvPr/>
        </p:nvSpPr>
        <p:spPr>
          <a:xfrm>
            <a:off x="737222" y="1836856"/>
            <a:ext cx="6060558" cy="158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800"/>
              <a:buFont typeface="Open Sans"/>
              <a:buChar char="■"/>
              <a:defRPr sz="1400" b="0" i="0" u="none" strike="noStrike" cap="none">
                <a:solidFill>
                  <a:srgbClr val="783F0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rgbClr val="783F04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rgbClr val="783F04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rgbClr val="783F04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rgbClr val="783F04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rgbClr val="783F04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rgbClr val="783F04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rgbClr val="783F04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783F04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rgbClr val="783F04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>
              <a:buFont typeface="Open Sans"/>
              <a:buNone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Open Sans"/>
              <a:buNone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724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" grpId="0" build="p"/>
      <p:bldP spid="7" grpId="0"/>
      <p:bldP spid="10" grpId="0" build="p"/>
    </p:bldLst>
  </p:timing>
</p:sld>
</file>

<file path=ppt/theme/theme1.xml><?xml version="1.0" encoding="utf-8"?>
<a:theme xmlns:a="http://schemas.openxmlformats.org/drawingml/2006/main" name="Sunflower Inspirational by Slidesgo">
  <a:themeElements>
    <a:clrScheme name="Simple Light">
      <a:dk1>
        <a:srgbClr val="783F04"/>
      </a:dk1>
      <a:lt1>
        <a:srgbClr val="F4994E"/>
      </a:lt1>
      <a:dk2>
        <a:srgbClr val="658C68"/>
      </a:dk2>
      <a:lt2>
        <a:srgbClr val="C5D8BC"/>
      </a:lt2>
      <a:accent1>
        <a:srgbClr val="FDDAA0"/>
      </a:accent1>
      <a:accent2>
        <a:srgbClr val="783F04"/>
      </a:accent2>
      <a:accent3>
        <a:srgbClr val="F4994E"/>
      </a:accent3>
      <a:accent4>
        <a:srgbClr val="C5D8BC"/>
      </a:accent4>
      <a:accent5>
        <a:srgbClr val="658C68"/>
      </a:accent5>
      <a:accent6>
        <a:srgbClr val="FFF8ED"/>
      </a:accent6>
      <a:hlink>
        <a:srgbClr val="783F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331</Words>
  <Application>Microsoft Office PowerPoint</Application>
  <PresentationFormat>On-screen Show (16:9)</PresentationFormat>
  <Paragraphs>64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Open Sans</vt:lpstr>
      <vt:lpstr>Bebas Neue</vt:lpstr>
      <vt:lpstr>Anaheim</vt:lpstr>
      <vt:lpstr>Abril Fatface</vt:lpstr>
      <vt:lpstr>Times New Roman</vt:lpstr>
      <vt:lpstr>Sunflower Inspirational by Slidesgo</vt:lpstr>
      <vt:lpstr>CÔNG NGHỆ 8</vt:lpstr>
      <vt:lpstr>BÀI 8  HÌNH CẮT</vt:lpstr>
      <vt:lpstr>PowerPoint Presentation</vt:lpstr>
      <vt:lpstr>PowerPoint Presentation</vt:lpstr>
      <vt:lpstr>QUAN SÁT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  <vt:lpstr>PowerPoint Presentation</vt:lpstr>
      <vt:lpstr>I. NỘI DUNG CỦA BẢN VẼ CHI TIẾT:</vt:lpstr>
      <vt:lpstr>02</vt:lpstr>
      <vt:lpstr>PowerPoint Presentation</vt:lpstr>
      <vt:lpstr>PowerPoint Presentation</vt:lpstr>
      <vt:lpstr>BÀI TẬP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CÔNG NGHỆ 9</dc:title>
  <dc:creator>Admin</dc:creator>
  <cp:lastModifiedBy>Nguyen Thi Hoang  Tram - THCS Bach Dang</cp:lastModifiedBy>
  <cp:revision>106</cp:revision>
  <dcterms:modified xsi:type="dcterms:W3CDTF">2021-10-02T08:44:42Z</dcterms:modified>
</cp:coreProperties>
</file>